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84" r:id="rId1"/>
  </p:sldMasterIdLst>
  <p:sldIdLst>
    <p:sldId id="273" r:id="rId2"/>
    <p:sldId id="256" r:id="rId3"/>
    <p:sldId id="266" r:id="rId4"/>
    <p:sldId id="267" r:id="rId5"/>
    <p:sldId id="268" r:id="rId6"/>
    <p:sldId id="269" r:id="rId7"/>
    <p:sldId id="262" r:id="rId8"/>
    <p:sldId id="263" r:id="rId9"/>
    <p:sldId id="264" r:id="rId10"/>
    <p:sldId id="259" r:id="rId11"/>
    <p:sldId id="26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4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501F-4EB2-44D3-83D0-8035737B21E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563BB8C-2A81-4EC3-9AD8-05ABB79C9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053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501F-4EB2-44D3-83D0-8035737B21E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563BB8C-2A81-4EC3-9AD8-05ABB79C9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788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501F-4EB2-44D3-83D0-8035737B21E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563BB8C-2A81-4EC3-9AD8-05ABB79C9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501F-4EB2-44D3-83D0-8035737B21E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563BB8C-2A81-4EC3-9AD8-05ABB79C947B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5905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501F-4EB2-44D3-83D0-8035737B21E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563BB8C-2A81-4EC3-9AD8-05ABB79C9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385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501F-4EB2-44D3-83D0-8035737B21E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3BB8C-2A81-4EC3-9AD8-05ABB79C9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34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501F-4EB2-44D3-83D0-8035737B21E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3BB8C-2A81-4EC3-9AD8-05ABB79C9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937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501F-4EB2-44D3-83D0-8035737B21E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3BB8C-2A81-4EC3-9AD8-05ABB79C9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789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DD9501F-4EB2-44D3-83D0-8035737B21E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563BB8C-2A81-4EC3-9AD8-05ABB79C9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05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501F-4EB2-44D3-83D0-8035737B21E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3BB8C-2A81-4EC3-9AD8-05ABB79C9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15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501F-4EB2-44D3-83D0-8035737B21E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563BB8C-2A81-4EC3-9AD8-05ABB79C9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06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501F-4EB2-44D3-83D0-8035737B21E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3BB8C-2A81-4EC3-9AD8-05ABB79C9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4194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501F-4EB2-44D3-83D0-8035737B21E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3BB8C-2A81-4EC3-9AD8-05ABB79C9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198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501F-4EB2-44D3-83D0-8035737B21E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3BB8C-2A81-4EC3-9AD8-05ABB79C9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95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501F-4EB2-44D3-83D0-8035737B21E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3BB8C-2A81-4EC3-9AD8-05ABB79C9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6594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501F-4EB2-44D3-83D0-8035737B21E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3BB8C-2A81-4EC3-9AD8-05ABB79C9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241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501F-4EB2-44D3-83D0-8035737B21E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3BB8C-2A81-4EC3-9AD8-05ABB79C9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88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9501F-4EB2-44D3-83D0-8035737B21E4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3BB8C-2A81-4EC3-9AD8-05ABB79C9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42931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85" r:id="rId1"/>
    <p:sldLayoutId id="2147484386" r:id="rId2"/>
    <p:sldLayoutId id="2147484387" r:id="rId3"/>
    <p:sldLayoutId id="2147484388" r:id="rId4"/>
    <p:sldLayoutId id="2147484389" r:id="rId5"/>
    <p:sldLayoutId id="2147484390" r:id="rId6"/>
    <p:sldLayoutId id="2147484391" r:id="rId7"/>
    <p:sldLayoutId id="2147484392" r:id="rId8"/>
    <p:sldLayoutId id="2147484393" r:id="rId9"/>
    <p:sldLayoutId id="2147484394" r:id="rId10"/>
    <p:sldLayoutId id="2147484395" r:id="rId11"/>
    <p:sldLayoutId id="2147484396" r:id="rId12"/>
    <p:sldLayoutId id="2147484397" r:id="rId13"/>
    <p:sldLayoutId id="2147484398" r:id="rId14"/>
    <p:sldLayoutId id="2147484399" r:id="rId15"/>
    <p:sldLayoutId id="2147484400" r:id="rId16"/>
    <p:sldLayoutId id="214748440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555B6C-E28A-EDD4-E0BE-C50A7849F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9" y="682986"/>
            <a:ext cx="10626123" cy="431760"/>
          </a:xfrm>
        </p:spPr>
        <p:txBody>
          <a:bodyPr>
            <a:noAutofit/>
          </a:bodyPr>
          <a:lstStyle/>
          <a:p>
            <a:pPr algn="ctr"/>
            <a:r>
              <a:rPr lang="en-IN" sz="2400" b="1" dirty="0">
                <a:solidFill>
                  <a:srgbClr val="FFFF00"/>
                </a:solidFill>
                <a:latin typeface="Arial Rounded MT Bold" panose="020F0704030504030204" pitchFamily="34" charset="0"/>
              </a:rPr>
              <a:t>ST.ANDREW`S INSTITUTE OF TECHNOLOGY AND MANAGEMENT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17645E-4B16-E91A-03FB-636733FEF2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794476" y="682986"/>
            <a:ext cx="1270005" cy="11076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C4F3EB-788E-FEDB-36D8-756825CF2960}"/>
              </a:ext>
            </a:extLst>
          </p:cNvPr>
          <p:cNvSpPr txBox="1"/>
          <p:nvPr/>
        </p:nvSpPr>
        <p:spPr>
          <a:xfrm>
            <a:off x="3149081" y="1467519"/>
            <a:ext cx="4847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F0"/>
                </a:solidFill>
              </a:rPr>
              <a:t>PRESENTATION FOR WEB DEVELOPMENT</a:t>
            </a:r>
          </a:p>
          <a:p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3008F4-DE55-4DF8-13B8-970BBF9433AA}"/>
              </a:ext>
            </a:extLst>
          </p:cNvPr>
          <p:cNvSpPr txBox="1"/>
          <p:nvPr/>
        </p:nvSpPr>
        <p:spPr>
          <a:xfrm>
            <a:off x="9721456" y="6032537"/>
            <a:ext cx="2470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Presented By:-</a:t>
            </a:r>
            <a:endParaRPr lang="en-IN" dirty="0"/>
          </a:p>
          <a:p>
            <a:r>
              <a:rPr lang="en-IN" dirty="0">
                <a:solidFill>
                  <a:srgbClr val="FFFF00"/>
                </a:solidFill>
              </a:rPr>
              <a:t>Ravi Kumar Shrivastav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6DA7F-BDD3-6072-8DED-D65001C7F99F}"/>
              </a:ext>
            </a:extLst>
          </p:cNvPr>
          <p:cNvSpPr txBox="1"/>
          <p:nvPr/>
        </p:nvSpPr>
        <p:spPr>
          <a:xfrm>
            <a:off x="4939004" y="2892489"/>
            <a:ext cx="2313991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Roll No:- 229066</a:t>
            </a:r>
          </a:p>
        </p:txBody>
      </p:sp>
    </p:spTree>
    <p:extLst>
      <p:ext uri="{BB962C8B-B14F-4D97-AF65-F5344CB8AC3E}">
        <p14:creationId xmlns:p14="http://schemas.microsoft.com/office/powerpoint/2010/main" val="125406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1D22A7-73D8-8D7D-9E08-AE5A9219E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58977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28A82E-4B61-97F2-DD9C-8BEC1ECCB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9"/>
          <a:stretch/>
        </p:blipFill>
        <p:spPr>
          <a:xfrm>
            <a:off x="0" y="65314"/>
            <a:ext cx="12192000" cy="679268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50646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45D237-EB21-1374-83CD-694FBEAF9DED}"/>
              </a:ext>
            </a:extLst>
          </p:cNvPr>
          <p:cNvSpPr txBox="1"/>
          <p:nvPr/>
        </p:nvSpPr>
        <p:spPr>
          <a:xfrm>
            <a:off x="1922108" y="2967335"/>
            <a:ext cx="4749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gerian" panose="04020705040A02060702" pitchFamily="82" charset="0"/>
              </a:rPr>
              <a:t>THANK YOU</a:t>
            </a:r>
            <a:endParaRPr lang="en-IN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142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2B535F-C371-6B1E-07C9-3F474C42DA14}"/>
              </a:ext>
            </a:extLst>
          </p:cNvPr>
          <p:cNvSpPr txBox="1"/>
          <p:nvPr/>
        </p:nvSpPr>
        <p:spPr>
          <a:xfrm>
            <a:off x="2606353" y="149292"/>
            <a:ext cx="6979297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00FF00"/>
                </a:highlight>
              </a:rPr>
              <a:t>SOURCE CODE</a:t>
            </a:r>
          </a:p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4C5C67-6777-3666-641B-EEF57A0B83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t="26569" r="-2254" b="32920"/>
          <a:stretch/>
        </p:blipFill>
        <p:spPr>
          <a:xfrm>
            <a:off x="3677021" y="1245636"/>
            <a:ext cx="4968587" cy="21833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289812-A2BB-EECD-5B0E-BE49791FC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2" y="149292"/>
            <a:ext cx="10907486" cy="6835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F025D4-4C7C-59FC-2FE9-D246E8AD2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50" y="3853495"/>
            <a:ext cx="9335238" cy="285521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5F3588-5228-CFC4-C686-0FCCB6A95717}"/>
              </a:ext>
            </a:extLst>
          </p:cNvPr>
          <p:cNvSpPr txBox="1"/>
          <p:nvPr/>
        </p:nvSpPr>
        <p:spPr>
          <a:xfrm>
            <a:off x="989044" y="1967986"/>
            <a:ext cx="11663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Navbar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C2787C-5D47-1AB6-4DC0-CC35A26B4147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1572207" y="1054359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573C742D-46F8-2126-CB38-2C549BCE0CC4}"/>
              </a:ext>
            </a:extLst>
          </p:cNvPr>
          <p:cNvSpPr/>
          <p:nvPr/>
        </p:nvSpPr>
        <p:spPr>
          <a:xfrm flipH="1">
            <a:off x="2155371" y="1980453"/>
            <a:ext cx="1380924" cy="36933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rgbClr val="FFFF00"/>
                </a:solidFill>
              </a:rPr>
              <a:t>CSS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7407E93-D6BC-1E10-D0ED-8ECEC3EE8489}"/>
              </a:ext>
            </a:extLst>
          </p:cNvPr>
          <p:cNvSpPr/>
          <p:nvPr/>
        </p:nvSpPr>
        <p:spPr>
          <a:xfrm rot="16200000">
            <a:off x="869150" y="2790853"/>
            <a:ext cx="1222762" cy="36555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32833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B5C52-8145-DCC4-B632-44BA61F1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4282487"/>
            <a:ext cx="6557251" cy="23580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2EF62C-C48C-6B39-F57C-86174ED94E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46"/>
          <a:stretch/>
        </p:blipFill>
        <p:spPr>
          <a:xfrm>
            <a:off x="261257" y="217451"/>
            <a:ext cx="6706093" cy="17697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FF14B1-629F-730B-9F15-9CF74BEBC793}"/>
              </a:ext>
            </a:extLst>
          </p:cNvPr>
          <p:cNvSpPr txBox="1"/>
          <p:nvPr/>
        </p:nvSpPr>
        <p:spPr>
          <a:xfrm>
            <a:off x="3620277" y="3167390"/>
            <a:ext cx="1296955" cy="26161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100" b="1" dirty="0"/>
              <a:t>Nav And Banner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82E008-DA60-F581-CF15-24B97DB8F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856" y="1553690"/>
            <a:ext cx="3557717" cy="508685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F425DD5-CB9F-AD69-4957-AEEE14376645}"/>
              </a:ext>
            </a:extLst>
          </p:cNvPr>
          <p:cNvSpPr/>
          <p:nvPr/>
        </p:nvSpPr>
        <p:spPr>
          <a:xfrm flipH="1">
            <a:off x="4964678" y="3050934"/>
            <a:ext cx="3107094" cy="49452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CSS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6CA2468-9E46-5B82-0F72-D96674BA24A3}"/>
              </a:ext>
            </a:extLst>
          </p:cNvPr>
          <p:cNvSpPr/>
          <p:nvPr/>
        </p:nvSpPr>
        <p:spPr>
          <a:xfrm rot="16200000" flipH="1">
            <a:off x="3755764" y="2400493"/>
            <a:ext cx="986711" cy="440489"/>
          </a:xfrm>
          <a:prstGeom prst="rightArrow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HTML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531F23-C4AF-D558-2360-F91CFAA64EB3}"/>
              </a:ext>
            </a:extLst>
          </p:cNvPr>
          <p:cNvCxnSpPr>
            <a:cxnSpLocks/>
          </p:cNvCxnSpPr>
          <p:nvPr/>
        </p:nvCxnSpPr>
        <p:spPr>
          <a:xfrm>
            <a:off x="4278085" y="3429000"/>
            <a:ext cx="0" cy="648478"/>
          </a:xfrm>
          <a:prstGeom prst="straightConnector1">
            <a:avLst/>
          </a:prstGeom>
          <a:ln w="5715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198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8692A9-4622-1443-5486-1C3BEA5B3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489" y="134286"/>
            <a:ext cx="5434891" cy="220627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B7C489-A4F1-5A5A-70B3-8EC6BA011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10" y="2780762"/>
            <a:ext cx="2691255" cy="384798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082959-2746-1462-8F76-32A383F71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80" y="2685792"/>
            <a:ext cx="4576660" cy="403792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B43B25-D381-B928-C8FD-2991C29ED47D}"/>
              </a:ext>
            </a:extLst>
          </p:cNvPr>
          <p:cNvSpPr txBox="1"/>
          <p:nvPr/>
        </p:nvSpPr>
        <p:spPr>
          <a:xfrm>
            <a:off x="6008914" y="4002832"/>
            <a:ext cx="129434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C000"/>
                </a:solidFill>
              </a:rPr>
              <a:t>Products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84AA10C-522E-81D2-F0B5-4CBA2B7E6411}"/>
              </a:ext>
            </a:extLst>
          </p:cNvPr>
          <p:cNvSpPr/>
          <p:nvPr/>
        </p:nvSpPr>
        <p:spPr>
          <a:xfrm>
            <a:off x="5141167" y="4042220"/>
            <a:ext cx="867747" cy="32994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HTML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706A943-FB34-289B-FA8B-AB1A849072F7}"/>
              </a:ext>
            </a:extLst>
          </p:cNvPr>
          <p:cNvSpPr/>
          <p:nvPr/>
        </p:nvSpPr>
        <p:spPr>
          <a:xfrm flipH="1">
            <a:off x="7303262" y="4002832"/>
            <a:ext cx="683742" cy="329944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CSS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E45283-F903-BD6B-BF13-D4DA84649E0A}"/>
              </a:ext>
            </a:extLst>
          </p:cNvPr>
          <p:cNvCxnSpPr>
            <a:cxnSpLocks/>
          </p:cNvCxnSpPr>
          <p:nvPr/>
        </p:nvCxnSpPr>
        <p:spPr>
          <a:xfrm flipV="1">
            <a:off x="6534789" y="2537927"/>
            <a:ext cx="0" cy="1464905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87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AA60AA-4216-B8A7-3E13-0B61D17F1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01" y="197363"/>
            <a:ext cx="9734798" cy="199533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3E3B10-4A79-AEF7-EFB7-0972C2ECB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3" y="2622715"/>
            <a:ext cx="4576660" cy="403792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4D8A33-6B5B-11D6-E552-EB42EAEA84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024" y="2638193"/>
            <a:ext cx="3436274" cy="405422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F8851C-9289-124C-2269-C857C4AE3217}"/>
              </a:ext>
            </a:extLst>
          </p:cNvPr>
          <p:cNvSpPr txBox="1"/>
          <p:nvPr/>
        </p:nvSpPr>
        <p:spPr>
          <a:xfrm>
            <a:off x="6008914" y="4002832"/>
            <a:ext cx="129434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2">
                    <a:lumMod val="10000"/>
                  </a:schemeClr>
                </a:solidFill>
              </a:rPr>
              <a:t>Products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E1C6557-28D7-99A6-64AD-B16D97C473E4}"/>
              </a:ext>
            </a:extLst>
          </p:cNvPr>
          <p:cNvSpPr/>
          <p:nvPr/>
        </p:nvSpPr>
        <p:spPr>
          <a:xfrm>
            <a:off x="5141167" y="4042220"/>
            <a:ext cx="867747" cy="32994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HTML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85C09B7-49FC-1D6C-6DFF-E3AC8D811498}"/>
              </a:ext>
            </a:extLst>
          </p:cNvPr>
          <p:cNvSpPr/>
          <p:nvPr/>
        </p:nvSpPr>
        <p:spPr>
          <a:xfrm flipH="1">
            <a:off x="7303262" y="4002832"/>
            <a:ext cx="683742" cy="329944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CSS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F836D5-D771-4D4C-3D14-255C5D1BD3A1}"/>
              </a:ext>
            </a:extLst>
          </p:cNvPr>
          <p:cNvCxnSpPr>
            <a:cxnSpLocks/>
          </p:cNvCxnSpPr>
          <p:nvPr/>
        </p:nvCxnSpPr>
        <p:spPr>
          <a:xfrm flipV="1">
            <a:off x="6534789" y="2341984"/>
            <a:ext cx="0" cy="1660848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17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47D862-5D28-9367-0629-5C2610C9C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75" y="124766"/>
            <a:ext cx="11262049" cy="125269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C4911A-9F0E-5A78-EFCB-6FBA730F4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8" y="1840320"/>
            <a:ext cx="4724809" cy="46638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634C5A-FB2C-2E62-9C80-E5EDA7099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348" y="1840320"/>
            <a:ext cx="4115554" cy="482340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9A80E8-3E77-09BA-2253-97113E68F7E2}"/>
              </a:ext>
            </a:extLst>
          </p:cNvPr>
          <p:cNvSpPr txBox="1"/>
          <p:nvPr/>
        </p:nvSpPr>
        <p:spPr>
          <a:xfrm>
            <a:off x="5953258" y="3059668"/>
            <a:ext cx="1294348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C000"/>
                </a:solidFill>
              </a:rPr>
              <a:t>About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17765E9-5E2C-BCEC-3812-D558BF5F936D}"/>
              </a:ext>
            </a:extLst>
          </p:cNvPr>
          <p:cNvSpPr/>
          <p:nvPr/>
        </p:nvSpPr>
        <p:spPr>
          <a:xfrm>
            <a:off x="5085511" y="3099056"/>
            <a:ext cx="867747" cy="32994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HTML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BCB08DA-E2EB-AD4C-4F92-58444D776D2D}"/>
              </a:ext>
            </a:extLst>
          </p:cNvPr>
          <p:cNvSpPr/>
          <p:nvPr/>
        </p:nvSpPr>
        <p:spPr>
          <a:xfrm flipH="1">
            <a:off x="7247606" y="3099056"/>
            <a:ext cx="608770" cy="290022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CSS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F23A03-4D17-46E9-9252-84C5BE543D97}"/>
              </a:ext>
            </a:extLst>
          </p:cNvPr>
          <p:cNvCxnSpPr>
            <a:cxnSpLocks/>
          </p:cNvCxnSpPr>
          <p:nvPr/>
        </p:nvCxnSpPr>
        <p:spPr>
          <a:xfrm flipV="1">
            <a:off x="6479133" y="1594763"/>
            <a:ext cx="0" cy="1464905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06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6FDB43-B4F6-57A3-03A1-CC9751DBA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73" y="800355"/>
            <a:ext cx="9388654" cy="581504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E56EE-2FAB-CAAF-74F5-2C655BE7EBEA}"/>
              </a:ext>
            </a:extLst>
          </p:cNvPr>
          <p:cNvSpPr txBox="1"/>
          <p:nvPr/>
        </p:nvSpPr>
        <p:spPr>
          <a:xfrm>
            <a:off x="3805334" y="57930"/>
            <a:ext cx="45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HTML CODE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25513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9AFDD-6D01-8A5D-857A-04880F7D4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961" y="487425"/>
            <a:ext cx="6668078" cy="58831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86662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60E070-2CCD-9B56-BC59-D643D7688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36" y="392167"/>
            <a:ext cx="8900931" cy="607366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8469047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259</TotalTime>
  <Words>47</Words>
  <Application>Microsoft Office PowerPoint</Application>
  <PresentationFormat>Widescreen</PresentationFormat>
  <Paragraphs>23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Algerian</vt:lpstr>
      <vt:lpstr>Arial</vt:lpstr>
      <vt:lpstr>Arial Rounded MT Bold</vt:lpstr>
      <vt:lpstr>Trebuchet MS</vt:lpstr>
      <vt:lpstr>Berlin</vt:lpstr>
      <vt:lpstr>ST.ANDREW`S INSTITUTE OF TECHNOLOGY AND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Try Again</dc:creator>
  <cp:lastModifiedBy>Try Again</cp:lastModifiedBy>
  <cp:revision>4</cp:revision>
  <dcterms:created xsi:type="dcterms:W3CDTF">2022-11-30T13:59:43Z</dcterms:created>
  <dcterms:modified xsi:type="dcterms:W3CDTF">2022-12-06T15:10:42Z</dcterms:modified>
</cp:coreProperties>
</file>